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orjahan Sayyed" userId="25db250789142975" providerId="LiveId" clId="{886B8D8A-5A9F-4906-A82B-127261F1969E}"/>
    <pc:docChg chg="undo custSel delSld modSld modMainMaster modShowInfo">
      <pc:chgData name="Noorjahan Sayyed" userId="25db250789142975" providerId="LiveId" clId="{886B8D8A-5A9F-4906-A82B-127261F1969E}" dt="2025-05-11T11:28:51.161" v="68" actId="2696"/>
      <pc:docMkLst>
        <pc:docMk/>
      </pc:docMkLst>
      <pc:sldChg chg="del modTransition">
        <pc:chgData name="Noorjahan Sayyed" userId="25db250789142975" providerId="LiveId" clId="{886B8D8A-5A9F-4906-A82B-127261F1969E}" dt="2025-05-11T11:28:51.161" v="68" actId="2696"/>
        <pc:sldMkLst>
          <pc:docMk/>
          <pc:sldMk cId="675584081" sldId="256"/>
        </pc:sldMkLst>
      </pc:sldChg>
      <pc:sldChg chg="addSp delSp modSp mod modTransition modAnim">
        <pc:chgData name="Noorjahan Sayyed" userId="25db250789142975" providerId="LiveId" clId="{886B8D8A-5A9F-4906-A82B-127261F1969E}" dt="2025-05-11T11:26:07.557" v="66"/>
        <pc:sldMkLst>
          <pc:docMk/>
          <pc:sldMk cId="2053312292" sldId="257"/>
        </pc:sldMkLst>
        <pc:spChg chg="mod">
          <ac:chgData name="Noorjahan Sayyed" userId="25db250789142975" providerId="LiveId" clId="{886B8D8A-5A9F-4906-A82B-127261F1969E}" dt="2025-05-11T11:23:47.022" v="0" actId="255"/>
          <ac:spMkLst>
            <pc:docMk/>
            <pc:sldMk cId="2053312292" sldId="257"/>
            <ac:spMk id="4" creationId="{0B12A9DE-31AA-1D82-2F01-682298435323}"/>
          </ac:spMkLst>
        </pc:spChg>
        <pc:picChg chg="add del mod">
          <ac:chgData name="Noorjahan Sayyed" userId="25db250789142975" providerId="LiveId" clId="{886B8D8A-5A9F-4906-A82B-127261F1969E}" dt="2025-05-11T11:25:43.053" v="62" actId="1076"/>
          <ac:picMkLst>
            <pc:docMk/>
            <pc:sldMk cId="2053312292" sldId="257"/>
            <ac:picMk id="3" creationId="{FC0C5F97-D174-0B9F-4944-783DD7063BD5}"/>
          </ac:picMkLst>
        </pc:picChg>
      </pc:sldChg>
      <pc:sldMasterChg chg="modTransition modSldLayout">
        <pc:chgData name="Noorjahan Sayyed" userId="25db250789142975" providerId="LiveId" clId="{886B8D8A-5A9F-4906-A82B-127261F1969E}" dt="2025-05-11T11:25:10.274" v="56"/>
        <pc:sldMasterMkLst>
          <pc:docMk/>
          <pc:sldMasterMk cId="1487519048" sldId="2147483648"/>
        </pc:sldMasterMkLst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1972517601" sldId="2147483649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1160862705" sldId="2147483650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1505905005" sldId="2147483651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4157549096" sldId="2147483652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1331719019" sldId="2147483653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2462822847" sldId="2147483654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2978361934" sldId="2147483655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1008639827" sldId="2147483656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2142601791" sldId="2147483657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793863927" sldId="2147483658"/>
          </pc:sldLayoutMkLst>
        </pc:sldLayoutChg>
        <pc:sldLayoutChg chg="modTransition">
          <pc:chgData name="Noorjahan Sayyed" userId="25db250789142975" providerId="LiveId" clId="{886B8D8A-5A9F-4906-A82B-127261F1969E}" dt="2025-05-11T11:25:10.274" v="56"/>
          <pc:sldLayoutMkLst>
            <pc:docMk/>
            <pc:sldMasterMk cId="1487519048" sldId="2147483648"/>
            <pc:sldLayoutMk cId="2876694962" sldId="2147483659"/>
          </pc:sldLayoutMkLst>
        </pc:sldLayoutChg>
      </pc:sldMasterChg>
    </pc:docChg>
  </pc:docChgLst>
</pc:chgInfo>
</file>

<file path=ppt/media/audio1.wav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9B525-EAB2-445E-86E2-14F15870E2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8A34B-EA0F-660F-9C2F-12E95C20F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C195D-F2C1-2560-B2BC-8972F238C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C3C14-C812-C528-C034-80BADC514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CB697-CA29-A5CB-CD15-40FF98D26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176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56CAF-DAD2-A52E-03DD-44B4E0020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4BB12F-6D58-FF93-D9B4-21987A644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22E91-AB4C-BCF9-300B-9FCC97854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A468E-1F76-A280-F724-A7E21C592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660B7-4342-C1AF-CA56-3AA258A71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8639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79D89C-0404-6A8E-4EE3-526C77F743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A70A6B-6A14-C9F0-088D-7D7065C2B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0C928-562B-58F5-9F99-F8FF2828A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19A1E-DB9E-1A06-AD33-804D85CAD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3A874-5BA9-C5D4-DA5F-07DFC8CBD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694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9541A-9129-6415-C3F2-67B78EF1E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8ACBF-E7C8-1BB4-E827-C3544EA4E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684D2-75F6-A393-4DF8-69687DB7C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73F95-9BDC-37B2-18B6-488B05F4D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1DD0D-B9C5-B168-AFC2-299A28C54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627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94B60-8A37-C162-9F16-6ACB4A317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F74F0E-0E87-72DD-22D7-260EE054C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D28D3-C04F-18A0-3EC1-526CA3688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7262D-9E15-8B58-69EC-1D2188667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41556-29FA-99E3-16E9-9748E52CA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05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E3B80-6D91-8DCD-D3A5-8138D12F7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CA051-CA6D-0402-28D3-03C913AEDF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3D451B-15E8-82BB-C8A0-AB33C7993B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0714CF-065C-06DF-D996-20943C7F8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1CEA7-5B01-A03F-FABF-05A7D9ADF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E6CCC-7D45-E2FB-58D5-69CDC7832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5490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9CD7E-9C44-F250-82A3-86DB9D5D1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53D49-303B-F969-C508-F7DDD3442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8FAA2-D8D5-8CDF-F14E-42337DC438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9631CB-BBDB-7FAB-5EA0-9913EC0216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C7A6F2-26EA-F5DD-F88A-AC15B1B26D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A097D-6DEA-5D5B-DC09-CD17C35EB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E89D8E-3DAA-9DE6-FEB6-A430AA0B5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3CE5C1-1351-047C-E14D-1871DD322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190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177C5-AD1B-8FCA-7BD6-596A0F6A6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35941-97D6-06CF-9FB8-5DF8ABAE8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330DA3-6CA9-4020-2514-2099BBAC2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4AE8A0-54A1-BA6B-C269-401FF2AC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8228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273D26-ACAC-52FF-8D4F-C33C450C2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FCB73A-19DC-49CD-28B7-B06FDDDF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93049C-71E9-C01C-B328-BEC923274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619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62F18-D406-F6FA-AF38-BB5CC63E4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056D0-6843-4BD2-FC22-AB92B0670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5FC5E7-3546-A331-874E-DA7609CD59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178DE-F2A8-654C-1706-E548A859D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5AA224-7051-2BC2-E2C3-CD5A51585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2825C-E3F7-9AE0-47AC-C143F1579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6398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04456-5545-7272-8644-61AA78E8E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45A1E7-9C6A-EDF2-E4C9-CDD5B4410F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75561-7FB7-29B5-077B-0690F196D6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50685-0904-82FE-C8B7-B94E706CD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DD6AB-9B66-F9E4-CCCD-710F30FC1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C5F3B2-4357-1F0E-B3D5-684623EE9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017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" name="bomb.wav"/>
          </p:stSnd>
        </p:sndAc>
      </p:transition>
    </mc:Choice>
    <mc:Fallback xmlns="">
      <p:transition spd="slow" advClick="0" advTm="2000">
        <p:fade/>
        <p:sndAc>
          <p:stSnd>
            <p:snd r:embed="rId3" name="bomb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7205D8-9603-F098-96A9-C6EC71A8B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B835CC-4E90-5002-FAAD-5D5E29766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EBABC-B4D6-6659-FBD1-F5D5A0CC6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01D34-6BBE-4F66-B1D4-6EE373D3A8FC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84EE6-F4FF-4475-E63C-129F544080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C74B2-61CA-A2E0-FB57-AC2B1972C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E2FBF-0D4D-4290-B772-73EECA28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9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curtains"/>
        <p:sndAc>
          <p:stSnd>
            <p:snd r:embed="rId13" name="bomb.wav"/>
          </p:stSnd>
        </p:sndAc>
      </p:transition>
    </mc:Choice>
    <mc:Fallback xmlns="">
      <p:transition spd="slow" advClick="0" advTm="2000">
        <p:fade/>
        <p:sndAc>
          <p:stSnd>
            <p:snd r:embed="rId14" name="bomb.wav"/>
          </p:stSnd>
        </p:sndAc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0C5F97-D174-0B9F-4944-783DD7063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00000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4671" y="-845600"/>
            <a:ext cx="14752320" cy="829818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12A9DE-31AA-1D82-2F01-682298435323}"/>
              </a:ext>
            </a:extLst>
          </p:cNvPr>
          <p:cNvSpPr txBox="1"/>
          <p:nvPr/>
        </p:nvSpPr>
        <p:spPr>
          <a:xfrm>
            <a:off x="5640455" y="2807804"/>
            <a:ext cx="17045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NOORJAHAN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9A4315-E16E-2DC9-C658-C4D49A40ADB0}"/>
              </a:ext>
            </a:extLst>
          </p:cNvPr>
          <p:cNvSpPr txBox="1"/>
          <p:nvPr/>
        </p:nvSpPr>
        <p:spPr>
          <a:xfrm>
            <a:off x="6569765" y="2574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3122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Click="0" advTm="2000">
        <p15:prstTrans prst="curtains"/>
        <p:sndAc>
          <p:stSnd>
            <p:snd r:embed="rId2" name="bomb.wav"/>
          </p:stSnd>
        </p:sndAc>
      </p:transition>
    </mc:Choice>
    <mc:Fallback xmlns="">
      <p:transition spd="slow" advClick="0" advTm="2000">
        <p:fade/>
        <p:sndAc>
          <p:stSnd>
            <p:snd r:embed="rId5" name="bomb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Noorjahan Sayyed</dc:creator>
  <cp:lastModifiedBy>Noorjahan Sayyed</cp:lastModifiedBy>
  <cp:revision>1</cp:revision>
  <dcterms:created xsi:type="dcterms:W3CDTF">2025-05-11T11:15:41Z</dcterms:created>
  <dcterms:modified xsi:type="dcterms:W3CDTF">2025-05-11T11:29:05Z</dcterms:modified>
</cp:coreProperties>
</file>

<file path=docProps/thumbnail.jpeg>
</file>